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A1B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9" y="308228"/>
            <a:ext cx="450850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93493"/>
            <a:ext cx="10358120" cy="339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A1B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2217" y="2828171"/>
            <a:ext cx="1520190" cy="2602865"/>
          </a:xfrm>
          <a:custGeom>
            <a:avLst/>
            <a:gdLst/>
            <a:ahLst/>
            <a:cxnLst/>
            <a:rect l="l" t="t" r="r" b="b"/>
            <a:pathLst>
              <a:path w="1520189" h="2602865">
                <a:moveTo>
                  <a:pt x="0" y="1427598"/>
                </a:moveTo>
                <a:lnTo>
                  <a:pt x="0" y="2373113"/>
                </a:lnTo>
                <a:lnTo>
                  <a:pt x="343" y="2384462"/>
                </a:lnTo>
                <a:lnTo>
                  <a:pt x="2746" y="2394274"/>
                </a:lnTo>
                <a:lnTo>
                  <a:pt x="9269" y="2403063"/>
                </a:lnTo>
                <a:lnTo>
                  <a:pt x="21970" y="2411340"/>
                </a:lnTo>
                <a:lnTo>
                  <a:pt x="300989" y="2542531"/>
                </a:lnTo>
                <a:lnTo>
                  <a:pt x="330606" y="2558063"/>
                </a:lnTo>
                <a:lnTo>
                  <a:pt x="391840" y="2587126"/>
                </a:lnTo>
                <a:lnTo>
                  <a:pt x="421385" y="2602729"/>
                </a:lnTo>
                <a:lnTo>
                  <a:pt x="424628" y="2592160"/>
                </a:lnTo>
                <a:lnTo>
                  <a:pt x="426846" y="2584187"/>
                </a:lnTo>
                <a:lnTo>
                  <a:pt x="429065" y="2577261"/>
                </a:lnTo>
                <a:lnTo>
                  <a:pt x="432307" y="2569836"/>
                </a:lnTo>
                <a:lnTo>
                  <a:pt x="440553" y="2520677"/>
                </a:lnTo>
                <a:lnTo>
                  <a:pt x="456993" y="2422310"/>
                </a:lnTo>
                <a:lnTo>
                  <a:pt x="481583" y="2274688"/>
                </a:lnTo>
                <a:lnTo>
                  <a:pt x="490859" y="2226137"/>
                </a:lnTo>
                <a:lnTo>
                  <a:pt x="499366" y="2178617"/>
                </a:lnTo>
                <a:lnTo>
                  <a:pt x="507616" y="2131877"/>
                </a:lnTo>
                <a:lnTo>
                  <a:pt x="516123" y="2085667"/>
                </a:lnTo>
                <a:lnTo>
                  <a:pt x="525398" y="2039738"/>
                </a:lnTo>
                <a:lnTo>
                  <a:pt x="532521" y="1993803"/>
                </a:lnTo>
                <a:lnTo>
                  <a:pt x="540435" y="1947885"/>
                </a:lnTo>
                <a:lnTo>
                  <a:pt x="548624" y="1901974"/>
                </a:lnTo>
                <a:lnTo>
                  <a:pt x="556569" y="1856057"/>
                </a:lnTo>
                <a:lnTo>
                  <a:pt x="565715" y="1797493"/>
                </a:lnTo>
                <a:lnTo>
                  <a:pt x="571261" y="1791008"/>
                </a:lnTo>
                <a:lnTo>
                  <a:pt x="579880" y="1788619"/>
                </a:lnTo>
                <a:lnTo>
                  <a:pt x="591057" y="1788278"/>
                </a:lnTo>
                <a:lnTo>
                  <a:pt x="1201895" y="1788278"/>
                </a:lnTo>
                <a:lnTo>
                  <a:pt x="1231806" y="1765115"/>
                </a:lnTo>
                <a:lnTo>
                  <a:pt x="1254843" y="1727524"/>
                </a:lnTo>
                <a:lnTo>
                  <a:pt x="1265279" y="1683362"/>
                </a:lnTo>
                <a:lnTo>
                  <a:pt x="1264158" y="1635243"/>
                </a:lnTo>
                <a:lnTo>
                  <a:pt x="1253984" y="1587013"/>
                </a:lnTo>
                <a:lnTo>
                  <a:pt x="1240202" y="1540295"/>
                </a:lnTo>
                <a:lnTo>
                  <a:pt x="1223349" y="1494600"/>
                </a:lnTo>
                <a:lnTo>
                  <a:pt x="1214657" y="1474356"/>
                </a:lnTo>
                <a:lnTo>
                  <a:pt x="183044" y="1474356"/>
                </a:lnTo>
                <a:lnTo>
                  <a:pt x="135210" y="1467958"/>
                </a:lnTo>
                <a:lnTo>
                  <a:pt x="87630" y="1454903"/>
                </a:lnTo>
                <a:lnTo>
                  <a:pt x="66990" y="1446797"/>
                </a:lnTo>
                <a:lnTo>
                  <a:pt x="45862" y="1439203"/>
                </a:lnTo>
                <a:lnTo>
                  <a:pt x="23711" y="1432632"/>
                </a:lnTo>
                <a:lnTo>
                  <a:pt x="0" y="1427598"/>
                </a:lnTo>
                <a:close/>
              </a:path>
              <a:path w="1520189" h="2602865">
                <a:moveTo>
                  <a:pt x="1201895" y="1788278"/>
                </a:moveTo>
                <a:lnTo>
                  <a:pt x="591057" y="1788278"/>
                </a:lnTo>
                <a:lnTo>
                  <a:pt x="648410" y="1797237"/>
                </a:lnTo>
                <a:lnTo>
                  <a:pt x="705262" y="1806709"/>
                </a:lnTo>
                <a:lnTo>
                  <a:pt x="761114" y="1815156"/>
                </a:lnTo>
                <a:lnTo>
                  <a:pt x="815467" y="1821044"/>
                </a:lnTo>
                <a:lnTo>
                  <a:pt x="870150" y="1823269"/>
                </a:lnTo>
                <a:lnTo>
                  <a:pt x="924851" y="1824280"/>
                </a:lnTo>
                <a:lnTo>
                  <a:pt x="979566" y="1823774"/>
                </a:lnTo>
                <a:lnTo>
                  <a:pt x="1034292" y="1821448"/>
                </a:lnTo>
                <a:lnTo>
                  <a:pt x="1089025" y="1816999"/>
                </a:lnTo>
                <a:lnTo>
                  <a:pt x="1143761" y="1810122"/>
                </a:lnTo>
                <a:lnTo>
                  <a:pt x="1195126" y="1793520"/>
                </a:lnTo>
                <a:lnTo>
                  <a:pt x="1201895" y="1788278"/>
                </a:lnTo>
                <a:close/>
              </a:path>
              <a:path w="1520189" h="2602865">
                <a:moveTo>
                  <a:pt x="1257308" y="940105"/>
                </a:moveTo>
                <a:lnTo>
                  <a:pt x="218843" y="940105"/>
                </a:lnTo>
                <a:lnTo>
                  <a:pt x="263982" y="945391"/>
                </a:lnTo>
                <a:lnTo>
                  <a:pt x="308168" y="957937"/>
                </a:lnTo>
                <a:lnTo>
                  <a:pt x="351501" y="978221"/>
                </a:lnTo>
                <a:lnTo>
                  <a:pt x="394081" y="1006720"/>
                </a:lnTo>
                <a:lnTo>
                  <a:pt x="429087" y="1038367"/>
                </a:lnTo>
                <a:lnTo>
                  <a:pt x="457242" y="1074373"/>
                </a:lnTo>
                <a:lnTo>
                  <a:pt x="478191" y="1113848"/>
                </a:lnTo>
                <a:lnTo>
                  <a:pt x="491563" y="1155861"/>
                </a:lnTo>
                <a:lnTo>
                  <a:pt x="497009" y="1199543"/>
                </a:lnTo>
                <a:lnTo>
                  <a:pt x="494166" y="1243984"/>
                </a:lnTo>
                <a:lnTo>
                  <a:pt x="482674" y="1288284"/>
                </a:lnTo>
                <a:lnTo>
                  <a:pt x="462175" y="1331543"/>
                </a:lnTo>
                <a:lnTo>
                  <a:pt x="432307" y="1372861"/>
                </a:lnTo>
                <a:lnTo>
                  <a:pt x="399104" y="1406437"/>
                </a:lnTo>
                <a:lnTo>
                  <a:pt x="361539" y="1433347"/>
                </a:lnTo>
                <a:lnTo>
                  <a:pt x="320381" y="1453592"/>
                </a:lnTo>
                <a:lnTo>
                  <a:pt x="276399" y="1467174"/>
                </a:lnTo>
                <a:lnTo>
                  <a:pt x="230364" y="1474095"/>
                </a:lnTo>
                <a:lnTo>
                  <a:pt x="183044" y="1474356"/>
                </a:lnTo>
                <a:lnTo>
                  <a:pt x="1214657" y="1474356"/>
                </a:lnTo>
                <a:lnTo>
                  <a:pt x="1203959" y="1449442"/>
                </a:lnTo>
                <a:lnTo>
                  <a:pt x="1200888" y="1444408"/>
                </a:lnTo>
                <a:lnTo>
                  <a:pt x="1199864" y="1437837"/>
                </a:lnTo>
                <a:lnTo>
                  <a:pt x="1200888" y="1430243"/>
                </a:lnTo>
                <a:lnTo>
                  <a:pt x="1203959" y="1422137"/>
                </a:lnTo>
                <a:lnTo>
                  <a:pt x="1216249" y="1381959"/>
                </a:lnTo>
                <a:lnTo>
                  <a:pt x="1240875" y="1303747"/>
                </a:lnTo>
                <a:lnTo>
                  <a:pt x="1253235" y="1263641"/>
                </a:lnTo>
                <a:lnTo>
                  <a:pt x="1253063" y="1257839"/>
                </a:lnTo>
                <a:lnTo>
                  <a:pt x="1251854" y="1249988"/>
                </a:lnTo>
                <a:lnTo>
                  <a:pt x="1248574" y="1242138"/>
                </a:lnTo>
                <a:lnTo>
                  <a:pt x="1242186" y="1236336"/>
                </a:lnTo>
                <a:lnTo>
                  <a:pt x="1228105" y="1216722"/>
                </a:lnTo>
                <a:lnTo>
                  <a:pt x="1211453" y="1198680"/>
                </a:lnTo>
                <a:lnTo>
                  <a:pt x="1176528" y="1165216"/>
                </a:lnTo>
                <a:lnTo>
                  <a:pt x="1167312" y="1154635"/>
                </a:lnTo>
                <a:lnTo>
                  <a:pt x="1164240" y="1146102"/>
                </a:lnTo>
                <a:lnTo>
                  <a:pt x="1167312" y="1137570"/>
                </a:lnTo>
                <a:lnTo>
                  <a:pt x="1176528" y="1126989"/>
                </a:lnTo>
                <a:lnTo>
                  <a:pt x="1192911" y="1113837"/>
                </a:lnTo>
                <a:lnTo>
                  <a:pt x="1208722" y="1099684"/>
                </a:lnTo>
                <a:lnTo>
                  <a:pt x="1236725" y="1072379"/>
                </a:lnTo>
                <a:lnTo>
                  <a:pt x="1253235" y="1028564"/>
                </a:lnTo>
                <a:lnTo>
                  <a:pt x="1256307" y="983576"/>
                </a:lnTo>
                <a:lnTo>
                  <a:pt x="1257308" y="940105"/>
                </a:lnTo>
                <a:close/>
              </a:path>
              <a:path w="1520189" h="2602865">
                <a:moveTo>
                  <a:pt x="1411858" y="498466"/>
                </a:moveTo>
                <a:lnTo>
                  <a:pt x="5587" y="498466"/>
                </a:lnTo>
                <a:lnTo>
                  <a:pt x="5587" y="990337"/>
                </a:lnTo>
                <a:lnTo>
                  <a:pt x="22826" y="982999"/>
                </a:lnTo>
                <a:lnTo>
                  <a:pt x="59398" y="970370"/>
                </a:lnTo>
                <a:lnTo>
                  <a:pt x="76707" y="963032"/>
                </a:lnTo>
                <a:lnTo>
                  <a:pt x="125306" y="949403"/>
                </a:lnTo>
                <a:lnTo>
                  <a:pt x="172651" y="941602"/>
                </a:lnTo>
                <a:lnTo>
                  <a:pt x="218843" y="940105"/>
                </a:lnTo>
                <a:lnTo>
                  <a:pt x="1257308" y="940105"/>
                </a:lnTo>
                <a:lnTo>
                  <a:pt x="1257331" y="939077"/>
                </a:lnTo>
                <a:lnTo>
                  <a:pt x="1256307" y="895601"/>
                </a:lnTo>
                <a:lnTo>
                  <a:pt x="1253235" y="853685"/>
                </a:lnTo>
                <a:lnTo>
                  <a:pt x="1254515" y="839435"/>
                </a:lnTo>
                <a:lnTo>
                  <a:pt x="1259379" y="829793"/>
                </a:lnTo>
                <a:lnTo>
                  <a:pt x="1269363" y="825271"/>
                </a:lnTo>
                <a:lnTo>
                  <a:pt x="1359403" y="825271"/>
                </a:lnTo>
                <a:lnTo>
                  <a:pt x="1384490" y="822967"/>
                </a:lnTo>
                <a:lnTo>
                  <a:pt x="1433734" y="813325"/>
                </a:lnTo>
                <a:lnTo>
                  <a:pt x="1482979" y="799075"/>
                </a:lnTo>
                <a:lnTo>
                  <a:pt x="1512286" y="772911"/>
                </a:lnTo>
                <a:lnTo>
                  <a:pt x="1519967" y="725224"/>
                </a:lnTo>
                <a:lnTo>
                  <a:pt x="1518943" y="706964"/>
                </a:lnTo>
                <a:lnTo>
                  <a:pt x="1515871" y="689728"/>
                </a:lnTo>
                <a:lnTo>
                  <a:pt x="1498615" y="647897"/>
                </a:lnTo>
                <a:lnTo>
                  <a:pt x="1462008" y="562141"/>
                </a:lnTo>
                <a:lnTo>
                  <a:pt x="1444752" y="520310"/>
                </a:lnTo>
                <a:lnTo>
                  <a:pt x="1439612" y="509985"/>
                </a:lnTo>
                <a:lnTo>
                  <a:pt x="1432401" y="503244"/>
                </a:lnTo>
                <a:lnTo>
                  <a:pt x="1423142" y="499575"/>
                </a:lnTo>
                <a:lnTo>
                  <a:pt x="1411858" y="498466"/>
                </a:lnTo>
                <a:close/>
              </a:path>
              <a:path w="1520189" h="2602865">
                <a:moveTo>
                  <a:pt x="1359403" y="825271"/>
                </a:moveTo>
                <a:lnTo>
                  <a:pt x="1269363" y="825271"/>
                </a:lnTo>
                <a:lnTo>
                  <a:pt x="1286002" y="826380"/>
                </a:lnTo>
                <a:lnTo>
                  <a:pt x="1335246" y="827489"/>
                </a:lnTo>
                <a:lnTo>
                  <a:pt x="1359403" y="825271"/>
                </a:lnTo>
                <a:close/>
              </a:path>
              <a:path w="1520189" h="2602865">
                <a:moveTo>
                  <a:pt x="684739" y="0"/>
                </a:moveTo>
                <a:lnTo>
                  <a:pt x="641441" y="10073"/>
                </a:lnTo>
                <a:lnTo>
                  <a:pt x="603814" y="29601"/>
                </a:lnTo>
                <a:lnTo>
                  <a:pt x="572264" y="56827"/>
                </a:lnTo>
                <a:lnTo>
                  <a:pt x="547198" y="89996"/>
                </a:lnTo>
                <a:lnTo>
                  <a:pt x="529025" y="127353"/>
                </a:lnTo>
                <a:lnTo>
                  <a:pt x="518152" y="167144"/>
                </a:lnTo>
                <a:lnTo>
                  <a:pt x="514987" y="207613"/>
                </a:lnTo>
                <a:lnTo>
                  <a:pt x="519937" y="247006"/>
                </a:lnTo>
                <a:lnTo>
                  <a:pt x="529923" y="288837"/>
                </a:lnTo>
                <a:lnTo>
                  <a:pt x="542480" y="331715"/>
                </a:lnTo>
                <a:lnTo>
                  <a:pt x="556085" y="374593"/>
                </a:lnTo>
                <a:lnTo>
                  <a:pt x="569213" y="416424"/>
                </a:lnTo>
                <a:lnTo>
                  <a:pt x="574163" y="436923"/>
                </a:lnTo>
                <a:lnTo>
                  <a:pt x="586108" y="477967"/>
                </a:lnTo>
                <a:lnTo>
                  <a:pt x="591057" y="498466"/>
                </a:lnTo>
                <a:lnTo>
                  <a:pt x="826388" y="498466"/>
                </a:lnTo>
                <a:lnTo>
                  <a:pt x="826388" y="482083"/>
                </a:lnTo>
                <a:lnTo>
                  <a:pt x="841835" y="437810"/>
                </a:lnTo>
                <a:lnTo>
                  <a:pt x="855757" y="394596"/>
                </a:lnTo>
                <a:lnTo>
                  <a:pt x="868680" y="351406"/>
                </a:lnTo>
                <a:lnTo>
                  <a:pt x="881125" y="307204"/>
                </a:lnTo>
                <a:lnTo>
                  <a:pt x="892133" y="270269"/>
                </a:lnTo>
                <a:lnTo>
                  <a:pt x="899556" y="233369"/>
                </a:lnTo>
                <a:lnTo>
                  <a:pt x="901860" y="196494"/>
                </a:lnTo>
                <a:lnTo>
                  <a:pt x="897508" y="159630"/>
                </a:lnTo>
                <a:lnTo>
                  <a:pt x="877248" y="107972"/>
                </a:lnTo>
                <a:lnTo>
                  <a:pt x="849911" y="65252"/>
                </a:lnTo>
                <a:lnTo>
                  <a:pt x="816282" y="32510"/>
                </a:lnTo>
                <a:lnTo>
                  <a:pt x="777149" y="10790"/>
                </a:lnTo>
                <a:lnTo>
                  <a:pt x="733297" y="1134"/>
                </a:lnTo>
                <a:lnTo>
                  <a:pt x="684739" y="0"/>
                </a:lnTo>
                <a:close/>
              </a:path>
            </a:pathLst>
          </a:custGeom>
          <a:solidFill>
            <a:srgbClr val="C2C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08020" y="1599057"/>
            <a:ext cx="2835275" cy="3592829"/>
            <a:chOff x="1308020" y="1599057"/>
            <a:chExt cx="2835275" cy="3592829"/>
          </a:xfrm>
        </p:grpSpPr>
        <p:sp>
          <p:nvSpPr>
            <p:cNvPr id="4" name="object 4"/>
            <p:cNvSpPr/>
            <p:nvPr/>
          </p:nvSpPr>
          <p:spPr>
            <a:xfrm>
              <a:off x="1308020" y="1599057"/>
              <a:ext cx="1373505" cy="2157730"/>
            </a:xfrm>
            <a:custGeom>
              <a:avLst/>
              <a:gdLst/>
              <a:ahLst/>
              <a:cxnLst/>
              <a:rect l="l" t="t" r="r" b="b"/>
              <a:pathLst>
                <a:path w="1373505" h="2157729">
                  <a:moveTo>
                    <a:pt x="1351613" y="0"/>
                  </a:moveTo>
                  <a:lnTo>
                    <a:pt x="1331059" y="853"/>
                  </a:lnTo>
                  <a:lnTo>
                    <a:pt x="1289999" y="4607"/>
                  </a:lnTo>
                  <a:lnTo>
                    <a:pt x="1269444" y="5460"/>
                  </a:lnTo>
                  <a:lnTo>
                    <a:pt x="1220180" y="8167"/>
                  </a:lnTo>
                  <a:lnTo>
                    <a:pt x="1170904" y="11733"/>
                  </a:lnTo>
                  <a:lnTo>
                    <a:pt x="1121621" y="16351"/>
                  </a:lnTo>
                  <a:lnTo>
                    <a:pt x="1072336" y="22210"/>
                  </a:lnTo>
                  <a:lnTo>
                    <a:pt x="1023053" y="29502"/>
                  </a:lnTo>
                  <a:lnTo>
                    <a:pt x="973777" y="38418"/>
                  </a:lnTo>
                  <a:lnTo>
                    <a:pt x="877627" y="59498"/>
                  </a:lnTo>
                  <a:lnTo>
                    <a:pt x="830932" y="71760"/>
                  </a:lnTo>
                  <a:lnTo>
                    <a:pt x="784620" y="85841"/>
                  </a:lnTo>
                  <a:lnTo>
                    <a:pt x="738881" y="101649"/>
                  </a:lnTo>
                  <a:lnTo>
                    <a:pt x="693906" y="119089"/>
                  </a:lnTo>
                  <a:lnTo>
                    <a:pt x="649886" y="138069"/>
                  </a:lnTo>
                  <a:lnTo>
                    <a:pt x="562345" y="179988"/>
                  </a:lnTo>
                  <a:lnTo>
                    <a:pt x="518775" y="203463"/>
                  </a:lnTo>
                  <a:lnTo>
                    <a:pt x="476367" y="228859"/>
                  </a:lnTo>
                  <a:lnTo>
                    <a:pt x="435181" y="256111"/>
                  </a:lnTo>
                  <a:lnTo>
                    <a:pt x="395282" y="285154"/>
                  </a:lnTo>
                  <a:lnTo>
                    <a:pt x="356731" y="315926"/>
                  </a:lnTo>
                  <a:lnTo>
                    <a:pt x="319591" y="348361"/>
                  </a:lnTo>
                  <a:lnTo>
                    <a:pt x="283924" y="382396"/>
                  </a:lnTo>
                  <a:lnTo>
                    <a:pt x="248135" y="422248"/>
                  </a:lnTo>
                  <a:lnTo>
                    <a:pt x="215180" y="463099"/>
                  </a:lnTo>
                  <a:lnTo>
                    <a:pt x="184971" y="504930"/>
                  </a:lnTo>
                  <a:lnTo>
                    <a:pt x="157421" y="547723"/>
                  </a:lnTo>
                  <a:lnTo>
                    <a:pt x="132442" y="591457"/>
                  </a:lnTo>
                  <a:lnTo>
                    <a:pt x="109945" y="636114"/>
                  </a:lnTo>
                  <a:lnTo>
                    <a:pt x="89842" y="681674"/>
                  </a:lnTo>
                  <a:lnTo>
                    <a:pt x="72046" y="728117"/>
                  </a:lnTo>
                  <a:lnTo>
                    <a:pt x="56467" y="775424"/>
                  </a:lnTo>
                  <a:lnTo>
                    <a:pt x="43020" y="823576"/>
                  </a:lnTo>
                  <a:lnTo>
                    <a:pt x="31614" y="872553"/>
                  </a:lnTo>
                  <a:lnTo>
                    <a:pt x="22162" y="922335"/>
                  </a:lnTo>
                  <a:lnTo>
                    <a:pt x="14577" y="972905"/>
                  </a:lnTo>
                  <a:lnTo>
                    <a:pt x="8769" y="1024241"/>
                  </a:lnTo>
                  <a:lnTo>
                    <a:pt x="4651" y="1076325"/>
                  </a:lnTo>
                  <a:lnTo>
                    <a:pt x="884" y="1128609"/>
                  </a:lnTo>
                  <a:lnTo>
                    <a:pt x="0" y="1181504"/>
                  </a:lnTo>
                  <a:lnTo>
                    <a:pt x="1238" y="1234709"/>
                  </a:lnTo>
                  <a:lnTo>
                    <a:pt x="3842" y="1287925"/>
                  </a:lnTo>
                  <a:lnTo>
                    <a:pt x="10112" y="1393189"/>
                  </a:lnTo>
                  <a:lnTo>
                    <a:pt x="15150" y="1439063"/>
                  </a:lnTo>
                  <a:lnTo>
                    <a:pt x="22827" y="1484942"/>
                  </a:lnTo>
                  <a:lnTo>
                    <a:pt x="40808" y="1576744"/>
                  </a:lnTo>
                  <a:lnTo>
                    <a:pt x="48466" y="1622678"/>
                  </a:lnTo>
                  <a:lnTo>
                    <a:pt x="53759" y="1636160"/>
                  </a:lnTo>
                  <a:lnTo>
                    <a:pt x="62135" y="1644522"/>
                  </a:lnTo>
                  <a:lnTo>
                    <a:pt x="74630" y="1648789"/>
                  </a:lnTo>
                  <a:lnTo>
                    <a:pt x="92281" y="1649983"/>
                  </a:lnTo>
                  <a:lnTo>
                    <a:pt x="530304" y="1649983"/>
                  </a:lnTo>
                  <a:lnTo>
                    <a:pt x="535765" y="1655444"/>
                  </a:lnTo>
                  <a:lnTo>
                    <a:pt x="541226" y="1666366"/>
                  </a:lnTo>
                  <a:lnTo>
                    <a:pt x="541226" y="1671827"/>
                  </a:lnTo>
                  <a:lnTo>
                    <a:pt x="527981" y="1717819"/>
                  </a:lnTo>
                  <a:lnTo>
                    <a:pt x="513175" y="1765347"/>
                  </a:lnTo>
                  <a:lnTo>
                    <a:pt x="497346" y="1813899"/>
                  </a:lnTo>
                  <a:lnTo>
                    <a:pt x="481028" y="1862963"/>
                  </a:lnTo>
                  <a:lnTo>
                    <a:pt x="469938" y="1916195"/>
                  </a:lnTo>
                  <a:lnTo>
                    <a:pt x="470122" y="1968880"/>
                  </a:lnTo>
                  <a:lnTo>
                    <a:pt x="482618" y="2020518"/>
                  </a:lnTo>
                  <a:lnTo>
                    <a:pt x="508460" y="2070607"/>
                  </a:lnTo>
                  <a:lnTo>
                    <a:pt x="541653" y="2112648"/>
                  </a:lnTo>
                  <a:lnTo>
                    <a:pt x="580881" y="2140807"/>
                  </a:lnTo>
                  <a:lnTo>
                    <a:pt x="624315" y="2155592"/>
                  </a:lnTo>
                  <a:lnTo>
                    <a:pt x="670126" y="2157508"/>
                  </a:lnTo>
                  <a:lnTo>
                    <a:pt x="716486" y="2147061"/>
                  </a:lnTo>
                  <a:lnTo>
                    <a:pt x="761390" y="2126236"/>
                  </a:lnTo>
                  <a:lnTo>
                    <a:pt x="797582" y="2097483"/>
                  </a:lnTo>
                  <a:lnTo>
                    <a:pt x="825061" y="2062233"/>
                  </a:lnTo>
                  <a:lnTo>
                    <a:pt x="843826" y="2021920"/>
                  </a:lnTo>
                  <a:lnTo>
                    <a:pt x="853872" y="1977977"/>
                  </a:lnTo>
                  <a:lnTo>
                    <a:pt x="855199" y="1931838"/>
                  </a:lnTo>
                  <a:lnTo>
                    <a:pt x="847804" y="1884933"/>
                  </a:lnTo>
                  <a:lnTo>
                    <a:pt x="834577" y="1832554"/>
                  </a:lnTo>
                  <a:lnTo>
                    <a:pt x="819801" y="1781746"/>
                  </a:lnTo>
                  <a:lnTo>
                    <a:pt x="803978" y="1731986"/>
                  </a:lnTo>
                  <a:lnTo>
                    <a:pt x="787606" y="1682750"/>
                  </a:lnTo>
                  <a:lnTo>
                    <a:pt x="781806" y="1663807"/>
                  </a:lnTo>
                  <a:lnTo>
                    <a:pt x="782161" y="1654079"/>
                  </a:lnTo>
                  <a:lnTo>
                    <a:pt x="790732" y="1650495"/>
                  </a:lnTo>
                  <a:lnTo>
                    <a:pt x="809577" y="1649983"/>
                  </a:lnTo>
                  <a:lnTo>
                    <a:pt x="1367996" y="1649983"/>
                  </a:lnTo>
                  <a:lnTo>
                    <a:pt x="1367996" y="1158239"/>
                  </a:lnTo>
                  <a:lnTo>
                    <a:pt x="1347496" y="1165578"/>
                  </a:lnTo>
                  <a:lnTo>
                    <a:pt x="1306399" y="1178206"/>
                  </a:lnTo>
                  <a:lnTo>
                    <a:pt x="1285827" y="1185544"/>
                  </a:lnTo>
                  <a:lnTo>
                    <a:pt x="1236020" y="1199088"/>
                  </a:lnTo>
                  <a:lnTo>
                    <a:pt x="1185402" y="1206078"/>
                  </a:lnTo>
                  <a:lnTo>
                    <a:pt x="1134503" y="1205204"/>
                  </a:lnTo>
                  <a:lnTo>
                    <a:pt x="1083855" y="1195156"/>
                  </a:lnTo>
                  <a:lnTo>
                    <a:pt x="1033986" y="1174622"/>
                  </a:lnTo>
                  <a:lnTo>
                    <a:pt x="991495" y="1150938"/>
                  </a:lnTo>
                  <a:lnTo>
                    <a:pt x="954703" y="1121358"/>
                  </a:lnTo>
                  <a:lnTo>
                    <a:pt x="924191" y="1086652"/>
                  </a:lnTo>
                  <a:lnTo>
                    <a:pt x="900541" y="1047591"/>
                  </a:lnTo>
                  <a:lnTo>
                    <a:pt x="884332" y="1004946"/>
                  </a:lnTo>
                  <a:lnTo>
                    <a:pt x="876145" y="959488"/>
                  </a:lnTo>
                  <a:lnTo>
                    <a:pt x="876561" y="911989"/>
                  </a:lnTo>
                  <a:lnTo>
                    <a:pt x="886158" y="863218"/>
                  </a:lnTo>
                  <a:lnTo>
                    <a:pt x="904414" y="821160"/>
                  </a:lnTo>
                  <a:lnTo>
                    <a:pt x="929047" y="783649"/>
                  </a:lnTo>
                  <a:lnTo>
                    <a:pt x="959201" y="750984"/>
                  </a:lnTo>
                  <a:lnTo>
                    <a:pt x="994021" y="723460"/>
                  </a:lnTo>
                  <a:lnTo>
                    <a:pt x="1032653" y="701373"/>
                  </a:lnTo>
                  <a:lnTo>
                    <a:pt x="1074241" y="685020"/>
                  </a:lnTo>
                  <a:lnTo>
                    <a:pt x="1117931" y="674698"/>
                  </a:lnTo>
                  <a:lnTo>
                    <a:pt x="1162868" y="670703"/>
                  </a:lnTo>
                  <a:lnTo>
                    <a:pt x="1208196" y="673331"/>
                  </a:lnTo>
                  <a:lnTo>
                    <a:pt x="1253061" y="682878"/>
                  </a:lnTo>
                  <a:lnTo>
                    <a:pt x="1281807" y="694247"/>
                  </a:lnTo>
                  <a:lnTo>
                    <a:pt x="1310529" y="704103"/>
                  </a:lnTo>
                  <a:lnTo>
                    <a:pt x="1339251" y="712936"/>
                  </a:lnTo>
                  <a:lnTo>
                    <a:pt x="1367996" y="721232"/>
                  </a:lnTo>
                  <a:lnTo>
                    <a:pt x="1370018" y="615397"/>
                  </a:lnTo>
                  <a:lnTo>
                    <a:pt x="1372007" y="465880"/>
                  </a:lnTo>
                  <a:lnTo>
                    <a:pt x="1373028" y="317331"/>
                  </a:lnTo>
                  <a:lnTo>
                    <a:pt x="1373457" y="21843"/>
                  </a:lnTo>
                  <a:lnTo>
                    <a:pt x="1371580" y="11519"/>
                  </a:lnTo>
                  <a:lnTo>
                    <a:pt x="1366631" y="4778"/>
                  </a:lnTo>
                  <a:lnTo>
                    <a:pt x="1359634" y="1109"/>
                  </a:lnTo>
                  <a:lnTo>
                    <a:pt x="1351613" y="0"/>
                  </a:lnTo>
                  <a:close/>
                </a:path>
              </a:pathLst>
            </a:custGeom>
            <a:solidFill>
              <a:srgbClr val="CA1B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54250" y="1604518"/>
              <a:ext cx="1889125" cy="1646555"/>
            </a:xfrm>
            <a:custGeom>
              <a:avLst/>
              <a:gdLst/>
              <a:ahLst/>
              <a:cxnLst/>
              <a:rect l="l" t="t" r="r" b="b"/>
              <a:pathLst>
                <a:path w="1889125" h="1646555">
                  <a:moveTo>
                    <a:pt x="517780" y="85"/>
                  </a:moveTo>
                  <a:lnTo>
                    <a:pt x="498220" y="0"/>
                  </a:lnTo>
                  <a:lnTo>
                    <a:pt x="498220" y="814959"/>
                  </a:lnTo>
                  <a:lnTo>
                    <a:pt x="490009" y="814105"/>
                  </a:lnTo>
                  <a:lnTo>
                    <a:pt x="473539" y="810351"/>
                  </a:lnTo>
                  <a:lnTo>
                    <a:pt x="465327" y="809498"/>
                  </a:lnTo>
                  <a:lnTo>
                    <a:pt x="425128" y="797210"/>
                  </a:lnTo>
                  <a:lnTo>
                    <a:pt x="346777" y="772636"/>
                  </a:lnTo>
                  <a:lnTo>
                    <a:pt x="306577" y="760349"/>
                  </a:lnTo>
                  <a:lnTo>
                    <a:pt x="258185" y="748147"/>
                  </a:lnTo>
                  <a:lnTo>
                    <a:pt x="210804" y="744648"/>
                  </a:lnTo>
                  <a:lnTo>
                    <a:pt x="163399" y="750365"/>
                  </a:lnTo>
                  <a:lnTo>
                    <a:pt x="114935" y="765810"/>
                  </a:lnTo>
                  <a:lnTo>
                    <a:pt x="77244" y="788236"/>
                  </a:lnTo>
                  <a:lnTo>
                    <a:pt x="44540" y="820647"/>
                  </a:lnTo>
                  <a:lnTo>
                    <a:pt x="19188" y="859892"/>
                  </a:lnTo>
                  <a:lnTo>
                    <a:pt x="3552" y="902819"/>
                  </a:lnTo>
                  <a:lnTo>
                    <a:pt x="0" y="946277"/>
                  </a:lnTo>
                  <a:lnTo>
                    <a:pt x="13059" y="994623"/>
                  </a:lnTo>
                  <a:lnTo>
                    <a:pt x="34920" y="1035656"/>
                  </a:lnTo>
                  <a:lnTo>
                    <a:pt x="64373" y="1069387"/>
                  </a:lnTo>
                  <a:lnTo>
                    <a:pt x="100207" y="1095826"/>
                  </a:lnTo>
                  <a:lnTo>
                    <a:pt x="141214" y="1114984"/>
                  </a:lnTo>
                  <a:lnTo>
                    <a:pt x="186181" y="1126871"/>
                  </a:lnTo>
                  <a:lnTo>
                    <a:pt x="237732" y="1128557"/>
                  </a:lnTo>
                  <a:lnTo>
                    <a:pt x="286734" y="1119981"/>
                  </a:lnTo>
                  <a:lnTo>
                    <a:pt x="334736" y="1105261"/>
                  </a:lnTo>
                  <a:lnTo>
                    <a:pt x="383286" y="1088517"/>
                  </a:lnTo>
                  <a:lnTo>
                    <a:pt x="411210" y="1080240"/>
                  </a:lnTo>
                  <a:lnTo>
                    <a:pt x="438657" y="1071451"/>
                  </a:lnTo>
                  <a:lnTo>
                    <a:pt x="467153" y="1061638"/>
                  </a:lnTo>
                  <a:lnTo>
                    <a:pt x="498220" y="1050290"/>
                  </a:lnTo>
                  <a:lnTo>
                    <a:pt x="498220" y="1646428"/>
                  </a:lnTo>
                  <a:lnTo>
                    <a:pt x="985393" y="1646428"/>
                  </a:lnTo>
                  <a:lnTo>
                    <a:pt x="984454" y="1634226"/>
                  </a:lnTo>
                  <a:lnTo>
                    <a:pt x="981979" y="1622536"/>
                  </a:lnTo>
                  <a:lnTo>
                    <a:pt x="978481" y="1611870"/>
                  </a:lnTo>
                  <a:lnTo>
                    <a:pt x="974470" y="1602740"/>
                  </a:lnTo>
                  <a:lnTo>
                    <a:pt x="974470" y="1591818"/>
                  </a:lnTo>
                  <a:lnTo>
                    <a:pt x="969010" y="1586230"/>
                  </a:lnTo>
                  <a:lnTo>
                    <a:pt x="952675" y="1537017"/>
                  </a:lnTo>
                  <a:lnTo>
                    <a:pt x="942429" y="1487805"/>
                  </a:lnTo>
                  <a:lnTo>
                    <a:pt x="938879" y="1438592"/>
                  </a:lnTo>
                  <a:lnTo>
                    <a:pt x="942631" y="1389380"/>
                  </a:lnTo>
                  <a:lnTo>
                    <a:pt x="954293" y="1340167"/>
                  </a:lnTo>
                  <a:lnTo>
                    <a:pt x="974470" y="1290955"/>
                  </a:lnTo>
                  <a:lnTo>
                    <a:pt x="1000695" y="1251939"/>
                  </a:lnTo>
                  <a:lnTo>
                    <a:pt x="1031110" y="1218619"/>
                  </a:lnTo>
                  <a:lnTo>
                    <a:pt x="1065026" y="1191264"/>
                  </a:lnTo>
                  <a:lnTo>
                    <a:pt x="1101753" y="1170147"/>
                  </a:lnTo>
                  <a:lnTo>
                    <a:pt x="1140601" y="1155540"/>
                  </a:lnTo>
                  <a:lnTo>
                    <a:pt x="1180880" y="1147715"/>
                  </a:lnTo>
                  <a:lnTo>
                    <a:pt x="1221901" y="1146943"/>
                  </a:lnTo>
                  <a:lnTo>
                    <a:pt x="1262973" y="1153498"/>
                  </a:lnTo>
                  <a:lnTo>
                    <a:pt x="1303407" y="1167650"/>
                  </a:lnTo>
                  <a:lnTo>
                    <a:pt x="1342513" y="1189671"/>
                  </a:lnTo>
                  <a:lnTo>
                    <a:pt x="1379601" y="1219835"/>
                  </a:lnTo>
                  <a:lnTo>
                    <a:pt x="1413407" y="1255792"/>
                  </a:lnTo>
                  <a:lnTo>
                    <a:pt x="1439759" y="1297196"/>
                  </a:lnTo>
                  <a:lnTo>
                    <a:pt x="1458554" y="1342809"/>
                  </a:lnTo>
                  <a:lnTo>
                    <a:pt x="1469694" y="1391389"/>
                  </a:lnTo>
                  <a:lnTo>
                    <a:pt x="1473079" y="1441698"/>
                  </a:lnTo>
                  <a:lnTo>
                    <a:pt x="1468608" y="1492495"/>
                  </a:lnTo>
                  <a:lnTo>
                    <a:pt x="1456182" y="1542542"/>
                  </a:lnTo>
                  <a:lnTo>
                    <a:pt x="1439799" y="1592437"/>
                  </a:lnTo>
                  <a:lnTo>
                    <a:pt x="1431607" y="1618676"/>
                  </a:lnTo>
                  <a:lnTo>
                    <a:pt x="1423415" y="1646428"/>
                  </a:lnTo>
                  <a:lnTo>
                    <a:pt x="1888616" y="1646428"/>
                  </a:lnTo>
                  <a:lnTo>
                    <a:pt x="1842691" y="1561441"/>
                  </a:lnTo>
                  <a:lnTo>
                    <a:pt x="1819698" y="1519619"/>
                  </a:lnTo>
                  <a:lnTo>
                    <a:pt x="1796693" y="1478601"/>
                  </a:lnTo>
                  <a:lnTo>
                    <a:pt x="1773682" y="1438656"/>
                  </a:lnTo>
                  <a:lnTo>
                    <a:pt x="1751220" y="1392483"/>
                  </a:lnTo>
                  <a:lnTo>
                    <a:pt x="1733343" y="1344263"/>
                  </a:lnTo>
                  <a:lnTo>
                    <a:pt x="1720586" y="1293995"/>
                  </a:lnTo>
                  <a:lnTo>
                    <a:pt x="1713484" y="1241679"/>
                  </a:lnTo>
                  <a:lnTo>
                    <a:pt x="1710272" y="1192052"/>
                  </a:lnTo>
                  <a:lnTo>
                    <a:pt x="1705995" y="1141805"/>
                  </a:lnTo>
                  <a:lnTo>
                    <a:pt x="1700498" y="1091247"/>
                  </a:lnTo>
                  <a:lnTo>
                    <a:pt x="1693624" y="1040689"/>
                  </a:lnTo>
                  <a:lnTo>
                    <a:pt x="1685220" y="990442"/>
                  </a:lnTo>
                  <a:lnTo>
                    <a:pt x="1675129" y="940816"/>
                  </a:lnTo>
                  <a:lnTo>
                    <a:pt x="1665019" y="893425"/>
                  </a:lnTo>
                  <a:lnTo>
                    <a:pt x="1652922" y="846170"/>
                  </a:lnTo>
                  <a:lnTo>
                    <a:pt x="1638883" y="799187"/>
                  </a:lnTo>
                  <a:lnTo>
                    <a:pt x="1622946" y="752612"/>
                  </a:lnTo>
                  <a:lnTo>
                    <a:pt x="1605158" y="706580"/>
                  </a:lnTo>
                  <a:lnTo>
                    <a:pt x="1585562" y="661227"/>
                  </a:lnTo>
                  <a:lnTo>
                    <a:pt x="1564203" y="616690"/>
                  </a:lnTo>
                  <a:lnTo>
                    <a:pt x="1541128" y="573104"/>
                  </a:lnTo>
                  <a:lnTo>
                    <a:pt x="1516379" y="530606"/>
                  </a:lnTo>
                  <a:lnTo>
                    <a:pt x="1487724" y="486121"/>
                  </a:lnTo>
                  <a:lnTo>
                    <a:pt x="1457333" y="443580"/>
                  </a:lnTo>
                  <a:lnTo>
                    <a:pt x="1425223" y="402982"/>
                  </a:lnTo>
                  <a:lnTo>
                    <a:pt x="1391408" y="364327"/>
                  </a:lnTo>
                  <a:lnTo>
                    <a:pt x="1355904" y="327616"/>
                  </a:lnTo>
                  <a:lnTo>
                    <a:pt x="1318724" y="292848"/>
                  </a:lnTo>
                  <a:lnTo>
                    <a:pt x="1279885" y="260023"/>
                  </a:lnTo>
                  <a:lnTo>
                    <a:pt x="1239400" y="229142"/>
                  </a:lnTo>
                  <a:lnTo>
                    <a:pt x="1197286" y="200204"/>
                  </a:lnTo>
                  <a:lnTo>
                    <a:pt x="1153556" y="173209"/>
                  </a:lnTo>
                  <a:lnTo>
                    <a:pt x="1108226" y="148158"/>
                  </a:lnTo>
                  <a:lnTo>
                    <a:pt x="1061310" y="125050"/>
                  </a:lnTo>
                  <a:lnTo>
                    <a:pt x="1012825" y="103886"/>
                  </a:lnTo>
                  <a:lnTo>
                    <a:pt x="965167" y="85049"/>
                  </a:lnTo>
                  <a:lnTo>
                    <a:pt x="917104" y="68497"/>
                  </a:lnTo>
                  <a:lnTo>
                    <a:pt x="868637" y="54097"/>
                  </a:lnTo>
                  <a:lnTo>
                    <a:pt x="819766" y="41716"/>
                  </a:lnTo>
                  <a:lnTo>
                    <a:pt x="770490" y="31223"/>
                  </a:lnTo>
                  <a:lnTo>
                    <a:pt x="720809" y="22483"/>
                  </a:lnTo>
                  <a:lnTo>
                    <a:pt x="670724" y="15365"/>
                  </a:lnTo>
                  <a:lnTo>
                    <a:pt x="620235" y="9735"/>
                  </a:lnTo>
                  <a:lnTo>
                    <a:pt x="569341" y="5461"/>
                  </a:lnTo>
                  <a:lnTo>
                    <a:pt x="552852" y="2303"/>
                  </a:lnTo>
                  <a:lnTo>
                    <a:pt x="535828" y="682"/>
                  </a:lnTo>
                  <a:lnTo>
                    <a:pt x="517780" y="85"/>
                  </a:lnTo>
                  <a:close/>
                </a:path>
              </a:pathLst>
            </a:custGeom>
            <a:solidFill>
              <a:srgbClr val="42AE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8872" y="3327146"/>
              <a:ext cx="1784350" cy="1864360"/>
            </a:xfrm>
            <a:custGeom>
              <a:avLst/>
              <a:gdLst/>
              <a:ahLst/>
              <a:cxnLst/>
              <a:rect l="l" t="t" r="r" b="b"/>
              <a:pathLst>
                <a:path w="1784350" h="1864360">
                  <a:moveTo>
                    <a:pt x="1286764" y="0"/>
                  </a:moveTo>
                  <a:lnTo>
                    <a:pt x="794004" y="0"/>
                  </a:lnTo>
                  <a:lnTo>
                    <a:pt x="810386" y="48529"/>
                  </a:lnTo>
                  <a:lnTo>
                    <a:pt x="818578" y="71526"/>
                  </a:lnTo>
                  <a:lnTo>
                    <a:pt x="826770" y="92963"/>
                  </a:lnTo>
                  <a:lnTo>
                    <a:pt x="839995" y="141720"/>
                  </a:lnTo>
                  <a:lnTo>
                    <a:pt x="846676" y="189563"/>
                  </a:lnTo>
                  <a:lnTo>
                    <a:pt x="846661" y="236489"/>
                  </a:lnTo>
                  <a:lnTo>
                    <a:pt x="839799" y="282495"/>
                  </a:lnTo>
                  <a:lnTo>
                    <a:pt x="825938" y="327575"/>
                  </a:lnTo>
                  <a:lnTo>
                    <a:pt x="804926" y="371728"/>
                  </a:lnTo>
                  <a:lnTo>
                    <a:pt x="779057" y="409660"/>
                  </a:lnTo>
                  <a:lnTo>
                    <a:pt x="748567" y="441362"/>
                  </a:lnTo>
                  <a:lnTo>
                    <a:pt x="714313" y="466758"/>
                  </a:lnTo>
                  <a:lnTo>
                    <a:pt x="677149" y="485774"/>
                  </a:lnTo>
                  <a:lnTo>
                    <a:pt x="637933" y="498335"/>
                  </a:lnTo>
                  <a:lnTo>
                    <a:pt x="597519" y="504364"/>
                  </a:lnTo>
                  <a:lnTo>
                    <a:pt x="556763" y="503787"/>
                  </a:lnTo>
                  <a:lnTo>
                    <a:pt x="516523" y="496527"/>
                  </a:lnTo>
                  <a:lnTo>
                    <a:pt x="477652" y="482510"/>
                  </a:lnTo>
                  <a:lnTo>
                    <a:pt x="441009" y="461660"/>
                  </a:lnTo>
                  <a:lnTo>
                    <a:pt x="407447" y="433902"/>
                  </a:lnTo>
                  <a:lnTo>
                    <a:pt x="377825" y="399160"/>
                  </a:lnTo>
                  <a:lnTo>
                    <a:pt x="349248" y="356644"/>
                  </a:lnTo>
                  <a:lnTo>
                    <a:pt x="329011" y="313459"/>
                  </a:lnTo>
                  <a:lnTo>
                    <a:pt x="316729" y="269605"/>
                  </a:lnTo>
                  <a:lnTo>
                    <a:pt x="312019" y="225082"/>
                  </a:lnTo>
                  <a:lnTo>
                    <a:pt x="314495" y="179891"/>
                  </a:lnTo>
                  <a:lnTo>
                    <a:pt x="323774" y="134031"/>
                  </a:lnTo>
                  <a:lnTo>
                    <a:pt x="339471" y="87502"/>
                  </a:lnTo>
                  <a:lnTo>
                    <a:pt x="346811" y="66919"/>
                  </a:lnTo>
                  <a:lnTo>
                    <a:pt x="353139" y="45799"/>
                  </a:lnTo>
                  <a:lnTo>
                    <a:pt x="359491" y="23655"/>
                  </a:lnTo>
                  <a:lnTo>
                    <a:pt x="366903" y="0"/>
                  </a:lnTo>
                  <a:lnTo>
                    <a:pt x="0" y="0"/>
                  </a:lnTo>
                  <a:lnTo>
                    <a:pt x="17256" y="49139"/>
                  </a:lnTo>
                  <a:lnTo>
                    <a:pt x="35559" y="97742"/>
                  </a:lnTo>
                  <a:lnTo>
                    <a:pt x="53863" y="145321"/>
                  </a:lnTo>
                  <a:lnTo>
                    <a:pt x="71119" y="191388"/>
                  </a:lnTo>
                  <a:lnTo>
                    <a:pt x="93651" y="238550"/>
                  </a:lnTo>
                  <a:lnTo>
                    <a:pt x="117388" y="285262"/>
                  </a:lnTo>
                  <a:lnTo>
                    <a:pt x="142334" y="331479"/>
                  </a:lnTo>
                  <a:lnTo>
                    <a:pt x="168490" y="377157"/>
                  </a:lnTo>
                  <a:lnTo>
                    <a:pt x="195858" y="422251"/>
                  </a:lnTo>
                  <a:lnTo>
                    <a:pt x="224441" y="466715"/>
                  </a:lnTo>
                  <a:lnTo>
                    <a:pt x="254241" y="510505"/>
                  </a:lnTo>
                  <a:lnTo>
                    <a:pt x="285260" y="553576"/>
                  </a:lnTo>
                  <a:lnTo>
                    <a:pt x="317500" y="595883"/>
                  </a:lnTo>
                  <a:lnTo>
                    <a:pt x="324826" y="605954"/>
                  </a:lnTo>
                  <a:lnTo>
                    <a:pt x="330581" y="619109"/>
                  </a:lnTo>
                  <a:lnTo>
                    <a:pt x="335287" y="634335"/>
                  </a:lnTo>
                  <a:lnTo>
                    <a:pt x="339471" y="650620"/>
                  </a:lnTo>
                  <a:lnTo>
                    <a:pt x="340324" y="696547"/>
                  </a:lnTo>
                  <a:lnTo>
                    <a:pt x="344078" y="790495"/>
                  </a:lnTo>
                  <a:lnTo>
                    <a:pt x="344932" y="836421"/>
                  </a:lnTo>
                  <a:lnTo>
                    <a:pt x="328548" y="1383156"/>
                  </a:lnTo>
                  <a:lnTo>
                    <a:pt x="329658" y="1396809"/>
                  </a:lnTo>
                  <a:lnTo>
                    <a:pt x="333327" y="1406366"/>
                  </a:lnTo>
                  <a:lnTo>
                    <a:pt x="340068" y="1413875"/>
                  </a:lnTo>
                  <a:lnTo>
                    <a:pt x="350392" y="1421383"/>
                  </a:lnTo>
                  <a:lnTo>
                    <a:pt x="498221" y="1487042"/>
                  </a:lnTo>
                  <a:lnTo>
                    <a:pt x="541363" y="1507761"/>
                  </a:lnTo>
                  <a:lnTo>
                    <a:pt x="584497" y="1528873"/>
                  </a:lnTo>
                  <a:lnTo>
                    <a:pt x="713875" y="1593256"/>
                  </a:lnTo>
                  <a:lnTo>
                    <a:pt x="800137" y="1635742"/>
                  </a:lnTo>
                  <a:lnTo>
                    <a:pt x="843279" y="1656460"/>
                  </a:lnTo>
                  <a:lnTo>
                    <a:pt x="932743" y="1697523"/>
                  </a:lnTo>
                  <a:lnTo>
                    <a:pt x="1021207" y="1739122"/>
                  </a:lnTo>
                  <a:lnTo>
                    <a:pt x="1109670" y="1781744"/>
                  </a:lnTo>
                  <a:lnTo>
                    <a:pt x="1199134" y="1825878"/>
                  </a:lnTo>
                  <a:lnTo>
                    <a:pt x="1220644" y="1834997"/>
                  </a:lnTo>
                  <a:lnTo>
                    <a:pt x="1243679" y="1845103"/>
                  </a:lnTo>
                  <a:lnTo>
                    <a:pt x="1267714" y="1855186"/>
                  </a:lnTo>
                  <a:lnTo>
                    <a:pt x="1292225" y="1864233"/>
                  </a:lnTo>
                  <a:lnTo>
                    <a:pt x="1292225" y="825499"/>
                  </a:lnTo>
                  <a:lnTo>
                    <a:pt x="1489455" y="891158"/>
                  </a:lnTo>
                  <a:lnTo>
                    <a:pt x="1541859" y="902334"/>
                  </a:lnTo>
                  <a:lnTo>
                    <a:pt x="1592738" y="902747"/>
                  </a:lnTo>
                  <a:lnTo>
                    <a:pt x="1642617" y="891873"/>
                  </a:lnTo>
                  <a:lnTo>
                    <a:pt x="1692021" y="869187"/>
                  </a:lnTo>
                  <a:lnTo>
                    <a:pt x="1728888" y="840785"/>
                  </a:lnTo>
                  <a:lnTo>
                    <a:pt x="1756917" y="805843"/>
                  </a:lnTo>
                  <a:lnTo>
                    <a:pt x="1775507" y="766032"/>
                  </a:lnTo>
                  <a:lnTo>
                    <a:pt x="1784053" y="723025"/>
                  </a:lnTo>
                  <a:lnTo>
                    <a:pt x="1781952" y="678493"/>
                  </a:lnTo>
                  <a:lnTo>
                    <a:pt x="1768602" y="634110"/>
                  </a:lnTo>
                  <a:lnTo>
                    <a:pt x="1744765" y="596026"/>
                  </a:lnTo>
                  <a:lnTo>
                    <a:pt x="1712703" y="564303"/>
                  </a:lnTo>
                  <a:lnTo>
                    <a:pt x="1674240" y="539861"/>
                  </a:lnTo>
                  <a:lnTo>
                    <a:pt x="1631206" y="523620"/>
                  </a:lnTo>
                  <a:lnTo>
                    <a:pt x="1585428" y="516503"/>
                  </a:lnTo>
                  <a:lnTo>
                    <a:pt x="1538732" y="519429"/>
                  </a:lnTo>
                  <a:lnTo>
                    <a:pt x="1501842" y="528474"/>
                  </a:lnTo>
                  <a:lnTo>
                    <a:pt x="1465453" y="538543"/>
                  </a:lnTo>
                  <a:lnTo>
                    <a:pt x="1430111" y="548612"/>
                  </a:lnTo>
                  <a:lnTo>
                    <a:pt x="1396365" y="557656"/>
                  </a:lnTo>
                  <a:lnTo>
                    <a:pt x="1368452" y="565848"/>
                  </a:lnTo>
                  <a:lnTo>
                    <a:pt x="1314676" y="582231"/>
                  </a:lnTo>
                  <a:lnTo>
                    <a:pt x="1286764" y="590422"/>
                  </a:lnTo>
                  <a:lnTo>
                    <a:pt x="1286764" y="0"/>
                  </a:lnTo>
                  <a:close/>
                </a:path>
              </a:pathLst>
            </a:custGeom>
            <a:solidFill>
              <a:srgbClr val="FBB4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72139" y="1599057"/>
            <a:ext cx="3394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Bio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b="1" spc="-2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b="1" spc="-7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orm</a:t>
            </a:r>
            <a:r>
              <a:rPr b="1" spc="-4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69177" y="3820491"/>
            <a:ext cx="2794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Primary</a:t>
            </a:r>
            <a:r>
              <a:rPr sz="28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Databases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1900" y="4740149"/>
            <a:ext cx="3169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C000"/>
                </a:solidFill>
                <a:latin typeface="Calibri"/>
                <a:cs typeface="Calibri"/>
              </a:rPr>
              <a:t>Secondary</a:t>
            </a:r>
            <a:r>
              <a:rPr sz="2800" b="1" spc="-2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C000"/>
                </a:solidFill>
                <a:latin typeface="Calibri"/>
                <a:cs typeface="Calibri"/>
              </a:rPr>
              <a:t>Databases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1446" y="3817112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81"/>
                </a:lnTo>
                <a:lnTo>
                  <a:pt x="164777" y="15846"/>
                </a:lnTo>
                <a:lnTo>
                  <a:pt x="125344" y="34581"/>
                </a:lnTo>
                <a:lnTo>
                  <a:pt x="90019" y="59569"/>
                </a:lnTo>
                <a:lnTo>
                  <a:pt x="59516" y="90093"/>
                </a:lnTo>
                <a:lnTo>
                  <a:pt x="34548" y="125438"/>
                </a:lnTo>
                <a:lnTo>
                  <a:pt x="15830" y="164888"/>
                </a:lnTo>
                <a:lnTo>
                  <a:pt x="4076" y="207726"/>
                </a:lnTo>
                <a:lnTo>
                  <a:pt x="0" y="253237"/>
                </a:lnTo>
                <a:lnTo>
                  <a:pt x="4076" y="298749"/>
                </a:lnTo>
                <a:lnTo>
                  <a:pt x="15830" y="341587"/>
                </a:lnTo>
                <a:lnTo>
                  <a:pt x="34548" y="381037"/>
                </a:lnTo>
                <a:lnTo>
                  <a:pt x="59516" y="416382"/>
                </a:lnTo>
                <a:lnTo>
                  <a:pt x="90019" y="446906"/>
                </a:lnTo>
                <a:lnTo>
                  <a:pt x="125344" y="471894"/>
                </a:lnTo>
                <a:lnTo>
                  <a:pt x="164777" y="490629"/>
                </a:lnTo>
                <a:lnTo>
                  <a:pt x="207604" y="502394"/>
                </a:lnTo>
                <a:lnTo>
                  <a:pt x="253111" y="506476"/>
                </a:lnTo>
                <a:lnTo>
                  <a:pt x="298622" y="502394"/>
                </a:lnTo>
                <a:lnTo>
                  <a:pt x="341460" y="490629"/>
                </a:lnTo>
                <a:lnTo>
                  <a:pt x="380910" y="471894"/>
                </a:lnTo>
                <a:lnTo>
                  <a:pt x="416255" y="446906"/>
                </a:lnTo>
                <a:lnTo>
                  <a:pt x="446779" y="416382"/>
                </a:lnTo>
                <a:lnTo>
                  <a:pt x="471767" y="381037"/>
                </a:lnTo>
                <a:lnTo>
                  <a:pt x="490502" y="341587"/>
                </a:lnTo>
                <a:lnTo>
                  <a:pt x="502267" y="298749"/>
                </a:lnTo>
                <a:lnTo>
                  <a:pt x="506349" y="253237"/>
                </a:lnTo>
                <a:lnTo>
                  <a:pt x="502267" y="207726"/>
                </a:lnTo>
                <a:lnTo>
                  <a:pt x="490502" y="164888"/>
                </a:lnTo>
                <a:lnTo>
                  <a:pt x="471767" y="125438"/>
                </a:lnTo>
                <a:lnTo>
                  <a:pt x="446779" y="90093"/>
                </a:lnTo>
                <a:lnTo>
                  <a:pt x="416255" y="59569"/>
                </a:lnTo>
                <a:lnTo>
                  <a:pt x="380910" y="34581"/>
                </a:lnTo>
                <a:lnTo>
                  <a:pt x="341460" y="15846"/>
                </a:lnTo>
                <a:lnTo>
                  <a:pt x="298622" y="4081"/>
                </a:lnTo>
                <a:lnTo>
                  <a:pt x="253111" y="0"/>
                </a:lnTo>
                <a:close/>
              </a:path>
            </a:pathLst>
          </a:custGeom>
          <a:solidFill>
            <a:srgbClr val="42AE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664200" y="3240151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81446" y="2814829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30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0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8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0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CA1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64200" y="2784476"/>
            <a:ext cx="36912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0875" algn="l"/>
              </a:tabLst>
            </a:pPr>
            <a:r>
              <a:rPr sz="2700" b="1" baseline="1543" dirty="0">
                <a:solidFill>
                  <a:srgbClr val="FFFFFF"/>
                </a:solidFill>
                <a:latin typeface="Calibri"/>
                <a:cs typeface="Calibri"/>
              </a:rPr>
              <a:t>1	</a:t>
            </a:r>
            <a:r>
              <a:rPr sz="2800" b="1" spc="-5" dirty="0">
                <a:solidFill>
                  <a:srgbClr val="C00000"/>
                </a:solidFill>
                <a:latin typeface="Calibri"/>
                <a:cs typeface="Calibri"/>
              </a:rPr>
              <a:t>Biological</a:t>
            </a:r>
            <a:r>
              <a:rPr sz="28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Databases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81446" y="4751070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1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9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1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FBB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64200" y="417436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637646" y="312801"/>
            <a:ext cx="2495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45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04807FD1-FA40-4E09-BFFC-CF7BBD944DEC}"/>
              </a:ext>
            </a:extLst>
          </p:cNvPr>
          <p:cNvSpPr txBox="1"/>
          <p:nvPr/>
        </p:nvSpPr>
        <p:spPr>
          <a:xfrm>
            <a:off x="-127313" y="4826336"/>
            <a:ext cx="5810251" cy="3086105"/>
          </a:xfrm>
          <a:prstGeom prst="rect">
            <a:avLst/>
          </a:prstGeom>
        </p:spPr>
        <p:txBody>
          <a:bodyPr lIns="165100" tIns="165100" rIns="165100" bIns="1651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95"/>
              </a:lnSpc>
            </a:pPr>
            <a:r>
              <a:rPr lang="en-US" sz="2800" b="1" dirty="0" err="1">
                <a:latin typeface="TT Chocolates Bold"/>
              </a:rPr>
              <a:t>Prof.Dr</a:t>
            </a:r>
            <a:r>
              <a:rPr lang="en-US" sz="2800" b="1" dirty="0">
                <a:latin typeface="TT Chocolates Bold"/>
              </a:rPr>
              <a:t>. Saad S. Mahdi Al-Amara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FDE39BBD-575D-48CE-959F-291BECAD9C65}"/>
              </a:ext>
            </a:extLst>
          </p:cNvPr>
          <p:cNvSpPr txBox="1"/>
          <p:nvPr/>
        </p:nvSpPr>
        <p:spPr>
          <a:xfrm>
            <a:off x="1589501" y="706784"/>
            <a:ext cx="7173499" cy="3448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2595"/>
              </a:lnSpc>
            </a:pPr>
            <a:r>
              <a:rPr lang="en-US" sz="2800" b="1" dirty="0">
                <a:solidFill>
                  <a:srgbClr val="231076"/>
                </a:solidFill>
                <a:latin typeface="TT Chocolates Bold"/>
              </a:rPr>
              <a:t>UNIVERSITY OF BASRAH / COLLEGE OF SCIENCE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F5428D1E-8B16-4D42-AA10-F50E3C8AA9EE}"/>
              </a:ext>
            </a:extLst>
          </p:cNvPr>
          <p:cNvSpPr txBox="1"/>
          <p:nvPr/>
        </p:nvSpPr>
        <p:spPr>
          <a:xfrm>
            <a:off x="9163177" y="6261900"/>
            <a:ext cx="3053588" cy="312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2400"/>
              </a:lnSpc>
            </a:pPr>
            <a:r>
              <a:rPr lang="en-US" sz="2400" b="1" dirty="0">
                <a:solidFill>
                  <a:srgbClr val="0E0340"/>
                </a:solidFill>
                <a:latin typeface="TT Chocolates Ultra-Bold"/>
              </a:rPr>
              <a:t>LECTURE PhD. 2</a:t>
            </a:r>
          </a:p>
        </p:txBody>
      </p:sp>
      <p:pic>
        <p:nvPicPr>
          <p:cNvPr id="21" name="Picture 20" descr="شعار الكلية">
            <a:extLst>
              <a:ext uri="{FF2B5EF4-FFF2-40B4-BE49-F238E27FC236}">
                <a16:creationId xmlns:a16="http://schemas.microsoft.com/office/drawing/2014/main" id="{0E4D0808-23BC-4CDC-8E46-06FD7114C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244" y="399039"/>
            <a:ext cx="1001960" cy="97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5B9444D-B722-4E6D-9547-75709718F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8" y="329010"/>
            <a:ext cx="1001959" cy="105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8980" y="476249"/>
            <a:ext cx="4098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Biological</a:t>
            </a:r>
            <a:r>
              <a:rPr sz="4000" spc="-145" dirty="0"/>
              <a:t> </a:t>
            </a:r>
            <a:r>
              <a:rPr sz="4000" spc="-40" dirty="0"/>
              <a:t>Databases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3191" y="1289050"/>
            <a:ext cx="10645775" cy="422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Databases</a:t>
            </a:r>
            <a:r>
              <a:rPr sz="2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 marL="241300" marR="6985" indent="-228600">
              <a:lnSpc>
                <a:spcPct val="70000"/>
              </a:lnSpc>
              <a:spcBef>
                <a:spcPts val="994"/>
              </a:spcBef>
              <a:tabLst>
                <a:tab pos="356870" algn="l"/>
                <a:tab pos="649605" algn="l"/>
                <a:tab pos="2527300" algn="l"/>
                <a:tab pos="3585210" algn="l"/>
                <a:tab pos="4330065" algn="l"/>
                <a:tab pos="4739005" algn="l"/>
                <a:tab pos="5525135" algn="l"/>
                <a:tab pos="6145530" algn="l"/>
                <a:tab pos="7354570" algn="l"/>
                <a:tab pos="8058150" algn="l"/>
                <a:tab pos="8437880" algn="l"/>
                <a:tab pos="9159240" algn="l"/>
                <a:tab pos="9451340" algn="l"/>
                <a:tab pos="10106660" algn="l"/>
              </a:tabLst>
            </a:pP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s		a	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c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o</a:t>
            </a:r>
            <a:r>
              <a:rPr sz="2400" b="1" spc="5" dirty="0">
                <a:solidFill>
                  <a:srgbClr val="282E39"/>
                </a:solidFill>
                <a:latin typeface="Calibri"/>
                <a:cs typeface="Calibri"/>
              </a:rPr>
              <a:t>m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p</a:t>
            </a:r>
            <a:r>
              <a:rPr sz="2400" b="1" spc="-25" dirty="0">
                <a:solidFill>
                  <a:srgbClr val="282E39"/>
                </a:solidFill>
                <a:latin typeface="Calibri"/>
                <a:cs typeface="Calibri"/>
              </a:rPr>
              <a:t>u</a:t>
            </a:r>
            <a:r>
              <a:rPr sz="2400" b="1" spc="-30" dirty="0">
                <a:solidFill>
                  <a:srgbClr val="282E39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eri</a:t>
            </a:r>
            <a:r>
              <a:rPr sz="2400" b="1" spc="-40" dirty="0">
                <a:solidFill>
                  <a:srgbClr val="282E39"/>
                </a:solidFill>
                <a:latin typeface="Calibri"/>
                <a:cs typeface="Calibri"/>
              </a:rPr>
              <a:t>z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d	a</a:t>
            </a:r>
            <a:r>
              <a:rPr sz="2400" b="1" spc="-35" dirty="0">
                <a:solidFill>
                  <a:srgbClr val="282E39"/>
                </a:solidFill>
                <a:latin typeface="Calibri"/>
                <a:cs typeface="Calibri"/>
              </a:rPr>
              <a:t>r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chi</a:t>
            </a:r>
            <a:r>
              <a:rPr sz="2400" b="1" spc="-25" dirty="0">
                <a:solidFill>
                  <a:srgbClr val="282E39"/>
                </a:solidFill>
                <a:latin typeface="Calibri"/>
                <a:cs typeface="Calibri"/>
              </a:rPr>
              <a:t>v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e	used	</a:t>
            </a:r>
            <a:r>
              <a:rPr sz="2400" b="1" spc="-30" dirty="0">
                <a:solidFill>
                  <a:srgbClr val="282E39"/>
                </a:solidFill>
                <a:latin typeface="Calibri"/>
                <a:cs typeface="Calibri"/>
              </a:rPr>
              <a:t>t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o	</a:t>
            </a:r>
            <a:r>
              <a:rPr sz="2400" b="1" spc="-25" dirty="0">
                <a:solidFill>
                  <a:srgbClr val="282E39"/>
                </a:solidFill>
                <a:latin typeface="Calibri"/>
                <a:cs typeface="Calibri"/>
              </a:rPr>
              <a:t>s</a:t>
            </a:r>
            <a:r>
              <a:rPr sz="2400" b="1" spc="-30" dirty="0">
                <a:solidFill>
                  <a:srgbClr val="282E39"/>
                </a:solidFill>
                <a:latin typeface="Calibri"/>
                <a:cs typeface="Calibri"/>
              </a:rPr>
              <a:t>t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o</a:t>
            </a:r>
            <a:r>
              <a:rPr sz="2400" b="1" spc="-20" dirty="0">
                <a:solidFill>
                  <a:srgbClr val="282E39"/>
                </a:solidFill>
                <a:latin typeface="Calibri"/>
                <a:cs typeface="Calibri"/>
              </a:rPr>
              <a:t>r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e	and	o</a:t>
            </a:r>
            <a:r>
              <a:rPr sz="2400" b="1" spc="-35" dirty="0">
                <a:solidFill>
                  <a:srgbClr val="282E39"/>
                </a:solidFill>
                <a:latin typeface="Calibri"/>
                <a:cs typeface="Calibri"/>
              </a:rPr>
              <a:t>rg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ani</a:t>
            </a:r>
            <a:r>
              <a:rPr sz="2400" b="1" spc="-45" dirty="0">
                <a:solidFill>
                  <a:srgbClr val="282E39"/>
                </a:solidFill>
                <a:latin typeface="Calibri"/>
                <a:cs typeface="Calibri"/>
              </a:rPr>
              <a:t>z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e	d</a:t>
            </a:r>
            <a:r>
              <a:rPr sz="2400" b="1" spc="-40" dirty="0">
                <a:solidFill>
                  <a:srgbClr val="282E39"/>
                </a:solidFill>
                <a:latin typeface="Calibri"/>
                <a:cs typeface="Calibri"/>
              </a:rPr>
              <a:t>a</a:t>
            </a:r>
            <a:r>
              <a:rPr sz="2400" b="1" spc="-30" dirty="0">
                <a:solidFill>
                  <a:srgbClr val="282E39"/>
                </a:solidFill>
                <a:latin typeface="Calibri"/>
                <a:cs typeface="Calibri"/>
              </a:rPr>
              <a:t>t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a	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n	</a:t>
            </a:r>
            <a:r>
              <a:rPr sz="2400" b="1" spc="10" dirty="0">
                <a:solidFill>
                  <a:srgbClr val="282E39"/>
                </a:solidFill>
                <a:latin typeface="Calibri"/>
                <a:cs typeface="Calibri"/>
              </a:rPr>
              <a:t>s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uch	a	</a:t>
            </a:r>
            <a:r>
              <a:rPr sz="2400" b="1" spc="-25" dirty="0">
                <a:solidFill>
                  <a:srgbClr val="282E39"/>
                </a:solidFill>
                <a:latin typeface="Calibri"/>
                <a:cs typeface="Calibri"/>
              </a:rPr>
              <a:t>w</a:t>
            </a:r>
            <a:r>
              <a:rPr sz="2400" b="1" spc="-45" dirty="0">
                <a:solidFill>
                  <a:srgbClr val="282E39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y	t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ha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t 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information</a:t>
            </a:r>
            <a:r>
              <a:rPr sz="2400" b="1" spc="-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can</a:t>
            </a:r>
            <a:r>
              <a:rPr sz="2400" b="1" spc="-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be</a:t>
            </a:r>
            <a:r>
              <a:rPr sz="2400" b="1" spc="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retrieved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 easily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via 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a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variety</a:t>
            </a:r>
            <a:r>
              <a:rPr sz="2400" b="1" spc="-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of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search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criteria.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50"/>
              </a:spcBef>
            </a:pP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Also</a:t>
            </a:r>
            <a:endParaRPr sz="2400" dirty="0">
              <a:latin typeface="Calibri"/>
              <a:cs typeface="Calibri"/>
            </a:endParaRPr>
          </a:p>
          <a:p>
            <a:pPr marL="241300" marR="610870" indent="-228600">
              <a:lnSpc>
                <a:spcPct val="70000"/>
              </a:lnSpc>
              <a:spcBef>
                <a:spcPts val="994"/>
              </a:spcBef>
            </a:pP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Are</a:t>
            </a:r>
            <a:r>
              <a:rPr sz="2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composed</a:t>
            </a:r>
            <a:r>
              <a:rPr sz="24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of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computer 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hardware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 software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for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data</a:t>
            </a:r>
            <a:r>
              <a:rPr sz="24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management.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 The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chiefobjective</a:t>
            </a:r>
            <a:r>
              <a:rPr sz="2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24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development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2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database</a:t>
            </a:r>
            <a:r>
              <a:rPr sz="24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is</a:t>
            </a:r>
            <a:r>
              <a:rPr sz="2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organize</a:t>
            </a:r>
            <a:r>
              <a:rPr sz="2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data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in</a:t>
            </a:r>
            <a:r>
              <a:rPr sz="2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set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of </a:t>
            </a:r>
            <a:r>
              <a:rPr sz="2400" b="1" spc="-5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structuredrecords</a:t>
            </a:r>
            <a:r>
              <a:rPr sz="24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enable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easy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retrieval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of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information.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Biological</a:t>
            </a:r>
            <a:r>
              <a:rPr sz="24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alibri"/>
                <a:cs typeface="Calibri"/>
              </a:rPr>
              <a:t>databases</a:t>
            </a:r>
            <a:endParaRPr sz="2400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70000"/>
              </a:lnSpc>
              <a:spcBef>
                <a:spcPts val="1000"/>
              </a:spcBef>
            </a:pP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Are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libraries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of</a:t>
            </a:r>
            <a:r>
              <a:rPr sz="2400" b="1" spc="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282E39"/>
                </a:solidFill>
                <a:latin typeface="Calibri"/>
                <a:cs typeface="Calibri"/>
              </a:rPr>
              <a:t>life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sciences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information,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collected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from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 scientific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experiments, 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 published </a:t>
            </a:r>
            <a:r>
              <a:rPr sz="2400" b="1" spc="-15" dirty="0">
                <a:solidFill>
                  <a:srgbClr val="282E39"/>
                </a:solidFill>
                <a:latin typeface="Calibri"/>
                <a:cs typeface="Calibri"/>
              </a:rPr>
              <a:t>literature, 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high-throughput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experiment </a:t>
            </a:r>
            <a:r>
              <a:rPr sz="2400" b="1" spc="-20" dirty="0">
                <a:solidFill>
                  <a:srgbClr val="282E39"/>
                </a:solidFill>
                <a:latin typeface="Calibri"/>
                <a:cs typeface="Calibri"/>
              </a:rPr>
              <a:t>technology, </a:t>
            </a:r>
            <a:r>
              <a:rPr sz="2400" b="1" dirty="0">
                <a:solidFill>
                  <a:srgbClr val="282E39"/>
                </a:solidFill>
                <a:latin typeface="Calibri"/>
                <a:cs typeface="Calibri"/>
              </a:rPr>
              <a:t>and </a:t>
            </a:r>
            <a:r>
              <a:rPr sz="2400" b="1" spc="-10" dirty="0">
                <a:solidFill>
                  <a:srgbClr val="282E39"/>
                </a:solidFill>
                <a:latin typeface="Calibri"/>
                <a:cs typeface="Calibri"/>
              </a:rPr>
              <a:t>computational </a:t>
            </a:r>
            <a:r>
              <a:rPr sz="2400" b="1" spc="-5" dirty="0">
                <a:solidFill>
                  <a:srgbClr val="282E39"/>
                </a:solidFill>
                <a:latin typeface="Calibri"/>
                <a:cs typeface="Calibri"/>
              </a:rPr>
              <a:t> analysis.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58600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Biological</a:t>
            </a:r>
            <a:r>
              <a:rPr spc="-135" dirty="0"/>
              <a:t> </a:t>
            </a:r>
            <a:r>
              <a:rPr spc="-45" dirty="0"/>
              <a:t>Databases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82141"/>
            <a:ext cx="10356850" cy="4737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TYPES</a:t>
            </a:r>
            <a:r>
              <a:rPr sz="28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28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65" dirty="0">
                <a:solidFill>
                  <a:srgbClr val="C00000"/>
                </a:solidFill>
                <a:latin typeface="Calibri"/>
                <a:cs typeface="Calibri"/>
              </a:rPr>
              <a:t>DATABASES</a:t>
            </a:r>
            <a:r>
              <a:rPr sz="28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1.Primary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 Databases:</a:t>
            </a:r>
            <a:endParaRPr sz="28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150000"/>
              </a:lnSpc>
              <a:spcBef>
                <a:spcPts val="480"/>
              </a:spcBef>
            </a:pP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There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are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three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major</a:t>
            </a:r>
            <a:r>
              <a:rPr sz="2800" b="1" spc="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public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sequence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databases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that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282E39"/>
                </a:solidFill>
                <a:latin typeface="Calibri"/>
                <a:cs typeface="Calibri"/>
              </a:rPr>
              <a:t>store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35" dirty="0">
                <a:solidFill>
                  <a:srgbClr val="282E39"/>
                </a:solidFill>
                <a:latin typeface="Calibri"/>
                <a:cs typeface="Calibri"/>
              </a:rPr>
              <a:t>raw </a:t>
            </a:r>
            <a:r>
              <a:rPr sz="2800" b="1" spc="-3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nucleic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acid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sequence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data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produced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and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submitted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by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researchers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 worldwide: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GenBank, the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European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Molecular Biology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Laboratory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(EMBL)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database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and the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DNA </a:t>
            </a:r>
            <a:r>
              <a:rPr sz="2800" b="1" spc="-20" dirty="0">
                <a:solidFill>
                  <a:srgbClr val="282E39"/>
                </a:solidFill>
                <a:latin typeface="Calibri"/>
                <a:cs typeface="Calibri"/>
              </a:rPr>
              <a:t>Data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Bank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of Japan(DDBJ),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which are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all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freely</a:t>
            </a:r>
            <a:r>
              <a:rPr sz="2800" b="1" spc="3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available</a:t>
            </a:r>
            <a:r>
              <a:rPr sz="2800" b="1" spc="4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on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the</a:t>
            </a:r>
            <a:r>
              <a:rPr sz="2800" b="1" spc="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Internet.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58600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3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Biological</a:t>
            </a:r>
            <a:r>
              <a:rPr spc="-135" dirty="0"/>
              <a:t> </a:t>
            </a:r>
            <a:r>
              <a:rPr spc="-45" dirty="0"/>
              <a:t>Databases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10358755" cy="4001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C00000"/>
                </a:solidFill>
                <a:latin typeface="Calibri"/>
                <a:cs typeface="Calibri"/>
              </a:rPr>
              <a:t>TYPES</a:t>
            </a:r>
            <a:r>
              <a:rPr sz="28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65" dirty="0">
                <a:solidFill>
                  <a:srgbClr val="C00000"/>
                </a:solidFill>
                <a:latin typeface="Calibri"/>
                <a:cs typeface="Calibri"/>
              </a:rPr>
              <a:t>DATABASES</a:t>
            </a:r>
            <a:r>
              <a:rPr sz="2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2.Secondary</a:t>
            </a:r>
            <a:r>
              <a:rPr sz="280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Databases:</a:t>
            </a:r>
            <a:endParaRPr sz="28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150000"/>
              </a:lnSpc>
              <a:spcBef>
                <a:spcPts val="409"/>
              </a:spcBef>
            </a:pP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Sequence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annotation information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in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the primary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database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is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often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minimal.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25" dirty="0">
                <a:solidFill>
                  <a:srgbClr val="282E39"/>
                </a:solidFill>
                <a:latin typeface="Calibri"/>
                <a:cs typeface="Calibri"/>
              </a:rPr>
              <a:t>To</a:t>
            </a:r>
            <a:r>
              <a:rPr sz="2800" b="1" spc="-1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turn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the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282E39"/>
                </a:solidFill>
                <a:latin typeface="Calibri"/>
                <a:cs typeface="Calibri"/>
              </a:rPr>
              <a:t>raw</a:t>
            </a:r>
            <a:r>
              <a:rPr sz="2800" b="1" spc="-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sequence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information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into</a:t>
            </a:r>
            <a:r>
              <a:rPr sz="2800" b="1" spc="60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more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sophisticated</a:t>
            </a:r>
            <a:r>
              <a:rPr sz="2800" b="1" spc="60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biological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knowledge,much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postprocessing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of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the </a:t>
            </a:r>
            <a:r>
              <a:rPr sz="2800" b="1" spc="-6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sequence</a:t>
            </a:r>
            <a:r>
              <a:rPr sz="2800" b="1" spc="1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information</a:t>
            </a:r>
            <a:r>
              <a:rPr sz="2800" b="1" spc="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is</a:t>
            </a:r>
            <a:r>
              <a:rPr sz="2800" b="1" spc="1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needed.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01068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4290" y="614552"/>
            <a:ext cx="45059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Biological</a:t>
            </a:r>
            <a:r>
              <a:rPr spc="-135" dirty="0"/>
              <a:t> </a:t>
            </a:r>
            <a:r>
              <a:rPr spc="-45" dirty="0"/>
              <a:t>Databases</a:t>
            </a:r>
          </a:p>
        </p:txBody>
      </p:sp>
      <p:sp>
        <p:nvSpPr>
          <p:cNvPr id="3" name="object 3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01068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5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0120" y="2218194"/>
            <a:ext cx="9771784" cy="39472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01068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>
                <a:solidFill>
                  <a:srgbClr val="FFFFFF"/>
                </a:solidFill>
                <a:latin typeface="Arial MT"/>
                <a:cs typeface="Arial MT"/>
              </a:rPr>
              <a:t>6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6452" y="476250"/>
            <a:ext cx="10292869" cy="6029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254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MT</vt:lpstr>
      <vt:lpstr>Calibri</vt:lpstr>
      <vt:lpstr>Calibri Light</vt:lpstr>
      <vt:lpstr>TT Chocolates Bold</vt:lpstr>
      <vt:lpstr>TT Chocolates Ultra-Bold</vt:lpstr>
      <vt:lpstr>Office Theme</vt:lpstr>
      <vt:lpstr>Bioinformatics</vt:lpstr>
      <vt:lpstr>Biological Databases</vt:lpstr>
      <vt:lpstr>Biological Databases</vt:lpstr>
      <vt:lpstr>Biological Databases</vt:lpstr>
      <vt:lpstr>Biological Databases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saadmahdi saadmahdi</cp:lastModifiedBy>
  <cp:revision>4</cp:revision>
  <dcterms:created xsi:type="dcterms:W3CDTF">2023-02-19T07:48:21Z</dcterms:created>
  <dcterms:modified xsi:type="dcterms:W3CDTF">2024-03-20T15:12:25Z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2023-02-19T00:00:00Z</vt:filetime>
  </property>
</Properties>
</file>